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50" r:id="rId4"/>
    <p:sldMasterId id="2147483654" r:id="rId5"/>
    <p:sldMasterId id="2147483657" r:id="rId6"/>
    <p:sldMasterId id="2147483660" r:id="rId7"/>
    <p:sldMasterId id="2147483663" r:id="rId8"/>
    <p:sldMasterId id="2147483666" r:id="rId9"/>
    <p:sldMasterId id="2147483669" r:id="rId10"/>
    <p:sldMasterId id="2147483672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4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4">
          <p15:clr>
            <a:srgbClr val="A4A3A4"/>
          </p15:clr>
        </p15:guide>
        <p15:guide id="2" pos="69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Gore" initials="JG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A"/>
    <a:srgbClr val="2C7BC2"/>
    <a:srgbClr val="007DC3"/>
    <a:srgbClr val="1E5690"/>
    <a:srgbClr val="2B8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3244"/>
        <p:guide pos="6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6-30T11:12:51.517" idx="1">
    <p:pos x="3533" y="3181"/>
    <p:text>Should be the same as the leaflet or the same as the leaflet which is "world Englishes"?</p:text>
    <p:extLst>
      <p:ext uri="{C676402C-5697-4E1C-873F-D02D1690AC5C}">
        <p15:threadingInfo xmlns:p15="http://schemas.microsoft.com/office/powerpoint/2012/main" timeZoneBias="-60"/>
      </p:ext>
    </p:extLst>
  </p:cm>
  <p:cm authorId="1" dt="2014-06-30T11:13:43.864" idx="2">
    <p:pos x="10" y="10"/>
    <p:text>Names of the modules in semester 3 are not the same as the information leaflet (I think Will said you are working on changing this, or that was his recommendation to Karin)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6-30T11:14:56.768" idx="3">
    <p:pos x="1023" y="1547"/>
    <p:text>There should be links to the interview here... I am not quite sure who can insert these.....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8BA2D-D385-4D6F-ADD5-01189C19CC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A8F251E-57A7-4FFA-929D-414A0DF8A260}">
      <dgm:prSet custT="1"/>
      <dgm:spPr>
        <a:solidFill>
          <a:srgbClr val="2C7BC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34" charset="-128"/>
              <a:cs typeface="Arial" charset="0"/>
            </a:rPr>
            <a:t>Students</a:t>
          </a:r>
        </a:p>
      </dgm:t>
    </dgm:pt>
    <dgm:pt modelId="{527EC4D4-50DB-4D51-ADF2-567F678133B6}" type="parTrans" cxnId="{602AA1F6-71D9-4DD0-A236-D2C982127C27}">
      <dgm:prSet/>
      <dgm:spPr/>
      <dgm:t>
        <a:bodyPr/>
        <a:lstStyle/>
        <a:p>
          <a:endParaRPr lang="en-GB"/>
        </a:p>
      </dgm:t>
    </dgm:pt>
    <dgm:pt modelId="{AFE53165-2B3D-4521-B379-8D1E176F1F7D}" type="sibTrans" cxnId="{602AA1F6-71D9-4DD0-A236-D2C982127C27}">
      <dgm:prSet/>
      <dgm:spPr/>
      <dgm:t>
        <a:bodyPr/>
        <a:lstStyle/>
        <a:p>
          <a:endParaRPr lang="en-GB"/>
        </a:p>
      </dgm:t>
    </dgm:pt>
    <dgm:pt modelId="{0F5DC35B-1EC2-4CA0-A9F5-F769868E3473}">
      <dgm:prSet custT="1"/>
      <dgm:spPr>
        <a:solidFill>
          <a:srgbClr val="2C7BC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34" charset="-128"/>
              <a:cs typeface="Arial" charset="0"/>
            </a:rPr>
            <a:t>Tutors</a:t>
          </a:r>
        </a:p>
      </dgm:t>
    </dgm:pt>
    <dgm:pt modelId="{9308ACA3-C716-498B-9C54-491F1815E524}" type="parTrans" cxnId="{BA105204-140D-40BE-9CCD-A742CECA1B04}">
      <dgm:prSet/>
      <dgm:spPr>
        <a:ln>
          <a:solidFill>
            <a:srgbClr val="2C7BC2"/>
          </a:solidFill>
        </a:ln>
      </dgm:spPr>
      <dgm:t>
        <a:bodyPr/>
        <a:lstStyle/>
        <a:p>
          <a:endParaRPr lang="en-GB" dirty="0"/>
        </a:p>
      </dgm:t>
    </dgm:pt>
    <dgm:pt modelId="{2ABBE1C7-833C-4851-9F69-C6F9A4E693F9}" type="sibTrans" cxnId="{BA105204-140D-40BE-9CCD-A742CECA1B04}">
      <dgm:prSet/>
      <dgm:spPr/>
      <dgm:t>
        <a:bodyPr/>
        <a:lstStyle/>
        <a:p>
          <a:endParaRPr lang="en-GB"/>
        </a:p>
      </dgm:t>
    </dgm:pt>
    <dgm:pt modelId="{A8A205AD-FF86-4C54-9633-9C4E5E41FA27}">
      <dgm:prSet custT="1"/>
      <dgm:spPr>
        <a:solidFill>
          <a:srgbClr val="2C7BC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34" charset="-128"/>
              <a:cs typeface="Arial" charset="0"/>
            </a:rPr>
            <a:t>Year  </a:t>
          </a:r>
          <a:br>
            <a:rPr kumimoji="0" lang="en-GB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34" charset="-128"/>
              <a:cs typeface="Arial" charset="0"/>
            </a:rPr>
          </a:br>
          <a:r>
            <a:rPr kumimoji="0" lang="en-GB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34" charset="-128"/>
              <a:cs typeface="Arial" charset="0"/>
            </a:rPr>
            <a:t>co-ordinator</a:t>
          </a:r>
        </a:p>
      </dgm:t>
    </dgm:pt>
    <dgm:pt modelId="{E0FEBA40-9A93-4C2C-98DC-BC1F0B673F82}" type="parTrans" cxnId="{9880BDA6-1B3B-45C2-8473-892374F603D3}">
      <dgm:prSet/>
      <dgm:spPr>
        <a:ln>
          <a:solidFill>
            <a:srgbClr val="2C7BC2"/>
          </a:solidFill>
        </a:ln>
      </dgm:spPr>
      <dgm:t>
        <a:bodyPr/>
        <a:lstStyle/>
        <a:p>
          <a:endParaRPr lang="en-GB" dirty="0"/>
        </a:p>
      </dgm:t>
    </dgm:pt>
    <dgm:pt modelId="{71685BFA-123C-4A5B-BEA0-75A9C59571A2}" type="sibTrans" cxnId="{9880BDA6-1B3B-45C2-8473-892374F603D3}">
      <dgm:prSet/>
      <dgm:spPr/>
      <dgm:t>
        <a:bodyPr/>
        <a:lstStyle/>
        <a:p>
          <a:endParaRPr lang="en-GB"/>
        </a:p>
      </dgm:t>
    </dgm:pt>
    <dgm:pt modelId="{10E01B2B-ADD5-4887-82FD-86612F109446}">
      <dgm:prSet custT="1"/>
      <dgm:spPr>
        <a:solidFill>
          <a:srgbClr val="2C7BC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34" charset="-128"/>
              <a:cs typeface="Arial" charset="0"/>
            </a:rPr>
            <a:t>Module </a:t>
          </a:r>
          <a:br>
            <a:rPr kumimoji="0" lang="en-GB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34" charset="-128"/>
              <a:cs typeface="Arial" charset="0"/>
            </a:rPr>
          </a:br>
          <a:r>
            <a:rPr kumimoji="0" lang="en-GB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34" charset="-128"/>
              <a:cs typeface="Arial" charset="0"/>
            </a:rPr>
            <a:t>leader</a:t>
          </a:r>
        </a:p>
      </dgm:t>
    </dgm:pt>
    <dgm:pt modelId="{EFE5BE76-DA1D-4155-9F63-CB025CA48F8C}" type="parTrans" cxnId="{894DD84F-58E2-4FA9-922B-8484792A7FCD}">
      <dgm:prSet/>
      <dgm:spPr>
        <a:ln>
          <a:solidFill>
            <a:srgbClr val="2C7BC2"/>
          </a:solidFill>
        </a:ln>
      </dgm:spPr>
      <dgm:t>
        <a:bodyPr/>
        <a:lstStyle/>
        <a:p>
          <a:endParaRPr lang="en-GB" dirty="0"/>
        </a:p>
      </dgm:t>
    </dgm:pt>
    <dgm:pt modelId="{AFE54E2D-7DE4-4308-A79E-4D5ADA9455E1}" type="sibTrans" cxnId="{894DD84F-58E2-4FA9-922B-8484792A7FCD}">
      <dgm:prSet/>
      <dgm:spPr/>
      <dgm:t>
        <a:bodyPr/>
        <a:lstStyle/>
        <a:p>
          <a:endParaRPr lang="en-GB"/>
        </a:p>
      </dgm:t>
    </dgm:pt>
    <dgm:pt modelId="{283D92D8-EABB-41A8-B5F2-07942F884D84}">
      <dgm:prSet custT="1"/>
      <dgm:spPr>
        <a:solidFill>
          <a:srgbClr val="2C7BC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34" charset="-128"/>
              <a:cs typeface="Arial" charset="0"/>
            </a:rPr>
            <a:t>Programme convenor</a:t>
          </a:r>
        </a:p>
      </dgm:t>
    </dgm:pt>
    <dgm:pt modelId="{86159928-BCCF-403E-B224-8A7B85FAA85E}" type="parTrans" cxnId="{0C9F021B-79D8-4718-A16C-367EDFD62E95}">
      <dgm:prSet/>
      <dgm:spPr>
        <a:ln>
          <a:solidFill>
            <a:srgbClr val="2C7BC2"/>
          </a:solidFill>
        </a:ln>
      </dgm:spPr>
      <dgm:t>
        <a:bodyPr/>
        <a:lstStyle/>
        <a:p>
          <a:endParaRPr lang="en-GB" dirty="0"/>
        </a:p>
      </dgm:t>
    </dgm:pt>
    <dgm:pt modelId="{15779F70-D3B1-4249-BF29-1450F307DD5D}" type="sibTrans" cxnId="{0C9F021B-79D8-4718-A16C-367EDFD62E95}">
      <dgm:prSet/>
      <dgm:spPr/>
      <dgm:t>
        <a:bodyPr/>
        <a:lstStyle/>
        <a:p>
          <a:endParaRPr lang="en-GB"/>
        </a:p>
      </dgm:t>
    </dgm:pt>
    <dgm:pt modelId="{00D169A0-CEC8-4D9A-9592-E0B7D8993D91}" type="pres">
      <dgm:prSet presAssocID="{4DC8BA2D-D385-4D6F-ADD5-01189C19CC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C3ABAE-F5DC-43EC-BD6C-0EBF22B07828}" type="pres">
      <dgm:prSet presAssocID="{8A8F251E-57A7-4FFA-929D-414A0DF8A260}" presName="hierRoot1" presStyleCnt="0">
        <dgm:presLayoutVars>
          <dgm:hierBranch/>
        </dgm:presLayoutVars>
      </dgm:prSet>
      <dgm:spPr/>
    </dgm:pt>
    <dgm:pt modelId="{F4472D40-62B7-42C8-9C63-AB7216B63B41}" type="pres">
      <dgm:prSet presAssocID="{8A8F251E-57A7-4FFA-929D-414A0DF8A260}" presName="rootComposite1" presStyleCnt="0"/>
      <dgm:spPr/>
    </dgm:pt>
    <dgm:pt modelId="{84E319CD-AF2D-44BD-BA26-85D78BD9931E}" type="pres">
      <dgm:prSet presAssocID="{8A8F251E-57A7-4FFA-929D-414A0DF8A2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4749962-1126-4BE9-A59F-D22F9CB6C669}" type="pres">
      <dgm:prSet presAssocID="{8A8F251E-57A7-4FFA-929D-414A0DF8A260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5BF105A-6722-49D7-BBC9-A8FF703AE1A6}" type="pres">
      <dgm:prSet presAssocID="{8A8F251E-57A7-4FFA-929D-414A0DF8A260}" presName="hierChild2" presStyleCnt="0"/>
      <dgm:spPr/>
    </dgm:pt>
    <dgm:pt modelId="{29FC76E8-AD69-43F3-8E7C-87003C40CF80}" type="pres">
      <dgm:prSet presAssocID="{9308ACA3-C716-498B-9C54-491F1815E524}" presName="Name35" presStyleLbl="parChTrans1D2" presStyleIdx="0" presStyleCnt="1"/>
      <dgm:spPr/>
      <dgm:t>
        <a:bodyPr/>
        <a:lstStyle/>
        <a:p>
          <a:endParaRPr lang="en-GB"/>
        </a:p>
      </dgm:t>
    </dgm:pt>
    <dgm:pt modelId="{C0184AD3-4B1E-44DF-9690-7449FA4147E3}" type="pres">
      <dgm:prSet presAssocID="{0F5DC35B-1EC2-4CA0-A9F5-F769868E3473}" presName="hierRoot2" presStyleCnt="0">
        <dgm:presLayoutVars>
          <dgm:hierBranch/>
        </dgm:presLayoutVars>
      </dgm:prSet>
      <dgm:spPr/>
    </dgm:pt>
    <dgm:pt modelId="{CA141EDE-7307-473A-A610-315D5D0A1D91}" type="pres">
      <dgm:prSet presAssocID="{0F5DC35B-1EC2-4CA0-A9F5-F769868E3473}" presName="rootComposite" presStyleCnt="0"/>
      <dgm:spPr/>
    </dgm:pt>
    <dgm:pt modelId="{6339CECB-AD94-47CD-BFFF-6DEEE1986667}" type="pres">
      <dgm:prSet presAssocID="{0F5DC35B-1EC2-4CA0-A9F5-F769868E347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6CA106-E30C-42C3-B055-9C5018326676}" type="pres">
      <dgm:prSet presAssocID="{0F5DC35B-1EC2-4CA0-A9F5-F769868E3473}" presName="rootConnector" presStyleLbl="node2" presStyleIdx="0" presStyleCnt="1"/>
      <dgm:spPr/>
      <dgm:t>
        <a:bodyPr/>
        <a:lstStyle/>
        <a:p>
          <a:endParaRPr lang="en-GB"/>
        </a:p>
      </dgm:t>
    </dgm:pt>
    <dgm:pt modelId="{C9087E2A-D787-462A-93A8-ED75BC206C5F}" type="pres">
      <dgm:prSet presAssocID="{0F5DC35B-1EC2-4CA0-A9F5-F769868E3473}" presName="hierChild4" presStyleCnt="0"/>
      <dgm:spPr/>
    </dgm:pt>
    <dgm:pt modelId="{73CC8ED2-B552-4C90-9452-58F2FB5274AF}" type="pres">
      <dgm:prSet presAssocID="{E0FEBA40-9A93-4C2C-98DC-BC1F0B673F82}" presName="Name35" presStyleLbl="parChTrans1D3" presStyleIdx="0" presStyleCnt="1"/>
      <dgm:spPr/>
      <dgm:t>
        <a:bodyPr/>
        <a:lstStyle/>
        <a:p>
          <a:endParaRPr lang="en-GB"/>
        </a:p>
      </dgm:t>
    </dgm:pt>
    <dgm:pt modelId="{A8E3C949-C0DC-4ED9-A76A-0F3F080CF039}" type="pres">
      <dgm:prSet presAssocID="{A8A205AD-FF86-4C54-9633-9C4E5E41FA27}" presName="hierRoot2" presStyleCnt="0">
        <dgm:presLayoutVars>
          <dgm:hierBranch val="r"/>
        </dgm:presLayoutVars>
      </dgm:prSet>
      <dgm:spPr/>
    </dgm:pt>
    <dgm:pt modelId="{7DF9AFB9-A8D8-4735-B1D5-9DA2CE558C95}" type="pres">
      <dgm:prSet presAssocID="{A8A205AD-FF86-4C54-9633-9C4E5E41FA27}" presName="rootComposite" presStyleCnt="0"/>
      <dgm:spPr/>
    </dgm:pt>
    <dgm:pt modelId="{88C6D721-389D-4EFF-B032-35B9D543FF11}" type="pres">
      <dgm:prSet presAssocID="{A8A205AD-FF86-4C54-9633-9C4E5E41FA27}" presName="rootText" presStyleLbl="node3" presStyleIdx="0" presStyleCnt="1" custScaleX="11339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A39F0F7-27AC-4628-A21A-F98919CF17E6}" type="pres">
      <dgm:prSet presAssocID="{A8A205AD-FF86-4C54-9633-9C4E5E41FA27}" presName="rootConnector" presStyleLbl="node3" presStyleIdx="0" presStyleCnt="1"/>
      <dgm:spPr/>
      <dgm:t>
        <a:bodyPr/>
        <a:lstStyle/>
        <a:p>
          <a:endParaRPr lang="en-GB"/>
        </a:p>
      </dgm:t>
    </dgm:pt>
    <dgm:pt modelId="{78E7198B-8CF5-4D0B-98EC-721EE430DEF7}" type="pres">
      <dgm:prSet presAssocID="{A8A205AD-FF86-4C54-9633-9C4E5E41FA27}" presName="hierChild4" presStyleCnt="0"/>
      <dgm:spPr/>
    </dgm:pt>
    <dgm:pt modelId="{360C4784-00B3-4E50-AAC2-53D58D676D37}" type="pres">
      <dgm:prSet presAssocID="{EFE5BE76-DA1D-4155-9F63-CB025CA48F8C}" presName="Name50" presStyleLbl="parChTrans1D4" presStyleIdx="0" presStyleCnt="2"/>
      <dgm:spPr/>
      <dgm:t>
        <a:bodyPr/>
        <a:lstStyle/>
        <a:p>
          <a:endParaRPr lang="en-GB"/>
        </a:p>
      </dgm:t>
    </dgm:pt>
    <dgm:pt modelId="{597B94CB-D8C5-4997-8309-06E77CC382EF}" type="pres">
      <dgm:prSet presAssocID="{10E01B2B-ADD5-4887-82FD-86612F109446}" presName="hierRoot2" presStyleCnt="0">
        <dgm:presLayoutVars>
          <dgm:hierBranch val="r"/>
        </dgm:presLayoutVars>
      </dgm:prSet>
      <dgm:spPr/>
    </dgm:pt>
    <dgm:pt modelId="{4D72BF98-0561-4E79-A207-63D0FC3F1358}" type="pres">
      <dgm:prSet presAssocID="{10E01B2B-ADD5-4887-82FD-86612F109446}" presName="rootComposite" presStyleCnt="0"/>
      <dgm:spPr/>
    </dgm:pt>
    <dgm:pt modelId="{36E2711E-8565-4C66-9B42-89CE51DBEBB2}" type="pres">
      <dgm:prSet presAssocID="{10E01B2B-ADD5-4887-82FD-86612F109446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47E5F99-7FF3-449D-9F56-4F07A9234A2C}" type="pres">
      <dgm:prSet presAssocID="{10E01B2B-ADD5-4887-82FD-86612F109446}" presName="rootConnector" presStyleLbl="node4" presStyleIdx="0" presStyleCnt="2"/>
      <dgm:spPr/>
      <dgm:t>
        <a:bodyPr/>
        <a:lstStyle/>
        <a:p>
          <a:endParaRPr lang="en-GB"/>
        </a:p>
      </dgm:t>
    </dgm:pt>
    <dgm:pt modelId="{C507A011-F142-42B1-8F5F-02335E829FCD}" type="pres">
      <dgm:prSet presAssocID="{10E01B2B-ADD5-4887-82FD-86612F109446}" presName="hierChild4" presStyleCnt="0"/>
      <dgm:spPr/>
    </dgm:pt>
    <dgm:pt modelId="{8129EF0E-2306-44BD-AE0C-756ADC474596}" type="pres">
      <dgm:prSet presAssocID="{10E01B2B-ADD5-4887-82FD-86612F109446}" presName="hierChild5" presStyleCnt="0"/>
      <dgm:spPr/>
    </dgm:pt>
    <dgm:pt modelId="{3ED2BCB0-C8C0-4CD1-9CC5-F525E09051FA}" type="pres">
      <dgm:prSet presAssocID="{86159928-BCCF-403E-B224-8A7B85FAA85E}" presName="Name50" presStyleLbl="parChTrans1D4" presStyleIdx="1" presStyleCnt="2"/>
      <dgm:spPr/>
      <dgm:t>
        <a:bodyPr/>
        <a:lstStyle/>
        <a:p>
          <a:endParaRPr lang="en-GB"/>
        </a:p>
      </dgm:t>
    </dgm:pt>
    <dgm:pt modelId="{5B5DBBA0-E419-4D70-8F14-880AF9751F6A}" type="pres">
      <dgm:prSet presAssocID="{283D92D8-EABB-41A8-B5F2-07942F884D84}" presName="hierRoot2" presStyleCnt="0">
        <dgm:presLayoutVars>
          <dgm:hierBranch val="r"/>
        </dgm:presLayoutVars>
      </dgm:prSet>
      <dgm:spPr/>
    </dgm:pt>
    <dgm:pt modelId="{6827DF83-9FA8-4C5D-A3B6-E5F34CDF54FE}" type="pres">
      <dgm:prSet presAssocID="{283D92D8-EABB-41A8-B5F2-07942F884D84}" presName="rootComposite" presStyleCnt="0"/>
      <dgm:spPr/>
    </dgm:pt>
    <dgm:pt modelId="{A8EF4061-C894-4862-8C91-85D74922068C}" type="pres">
      <dgm:prSet presAssocID="{283D92D8-EABB-41A8-B5F2-07942F884D84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8F4B01C-86DE-41A4-8912-3605BC06C414}" type="pres">
      <dgm:prSet presAssocID="{283D92D8-EABB-41A8-B5F2-07942F884D84}" presName="rootConnector" presStyleLbl="node4" presStyleIdx="1" presStyleCnt="2"/>
      <dgm:spPr/>
      <dgm:t>
        <a:bodyPr/>
        <a:lstStyle/>
        <a:p>
          <a:endParaRPr lang="en-GB"/>
        </a:p>
      </dgm:t>
    </dgm:pt>
    <dgm:pt modelId="{EF70CB5D-594E-463E-9AB2-A19AAB39C585}" type="pres">
      <dgm:prSet presAssocID="{283D92D8-EABB-41A8-B5F2-07942F884D84}" presName="hierChild4" presStyleCnt="0"/>
      <dgm:spPr/>
    </dgm:pt>
    <dgm:pt modelId="{68012E23-E1A0-4079-9CD7-CED808D09929}" type="pres">
      <dgm:prSet presAssocID="{283D92D8-EABB-41A8-B5F2-07942F884D84}" presName="hierChild5" presStyleCnt="0"/>
      <dgm:spPr/>
    </dgm:pt>
    <dgm:pt modelId="{ACFF7CCE-0064-4CB7-92F6-DF5056C9652B}" type="pres">
      <dgm:prSet presAssocID="{A8A205AD-FF86-4C54-9633-9C4E5E41FA27}" presName="hierChild5" presStyleCnt="0"/>
      <dgm:spPr/>
    </dgm:pt>
    <dgm:pt modelId="{005E87CD-C44C-4043-862A-FFFF48155F11}" type="pres">
      <dgm:prSet presAssocID="{0F5DC35B-1EC2-4CA0-A9F5-F769868E3473}" presName="hierChild5" presStyleCnt="0"/>
      <dgm:spPr/>
    </dgm:pt>
    <dgm:pt modelId="{E6B314CE-6CAF-4CAB-947E-B8F4397F7505}" type="pres">
      <dgm:prSet presAssocID="{8A8F251E-57A7-4FFA-929D-414A0DF8A260}" presName="hierChild3" presStyleCnt="0"/>
      <dgm:spPr/>
    </dgm:pt>
  </dgm:ptLst>
  <dgm:cxnLst>
    <dgm:cxn modelId="{7082F2B0-8F91-4D7E-A791-F5D2DE8FC391}" type="presOf" srcId="{86159928-BCCF-403E-B224-8A7B85FAA85E}" destId="{3ED2BCB0-C8C0-4CD1-9CC5-F525E09051FA}" srcOrd="0" destOrd="0" presId="urn:microsoft.com/office/officeart/2005/8/layout/orgChart1"/>
    <dgm:cxn modelId="{894DD84F-58E2-4FA9-922B-8484792A7FCD}" srcId="{A8A205AD-FF86-4C54-9633-9C4E5E41FA27}" destId="{10E01B2B-ADD5-4887-82FD-86612F109446}" srcOrd="0" destOrd="0" parTransId="{EFE5BE76-DA1D-4155-9F63-CB025CA48F8C}" sibTransId="{AFE54E2D-7DE4-4308-A79E-4D5ADA9455E1}"/>
    <dgm:cxn modelId="{0C9F021B-79D8-4718-A16C-367EDFD62E95}" srcId="{A8A205AD-FF86-4C54-9633-9C4E5E41FA27}" destId="{283D92D8-EABB-41A8-B5F2-07942F884D84}" srcOrd="1" destOrd="0" parTransId="{86159928-BCCF-403E-B224-8A7B85FAA85E}" sibTransId="{15779F70-D3B1-4249-BF29-1450F307DD5D}"/>
    <dgm:cxn modelId="{67B82B54-CB13-4FA7-A826-836E1451C629}" type="presOf" srcId="{283D92D8-EABB-41A8-B5F2-07942F884D84}" destId="{A8EF4061-C894-4862-8C91-85D74922068C}" srcOrd="0" destOrd="0" presId="urn:microsoft.com/office/officeart/2005/8/layout/orgChart1"/>
    <dgm:cxn modelId="{602AA1F6-71D9-4DD0-A236-D2C982127C27}" srcId="{4DC8BA2D-D385-4D6F-ADD5-01189C19CCA4}" destId="{8A8F251E-57A7-4FFA-929D-414A0DF8A260}" srcOrd="0" destOrd="0" parTransId="{527EC4D4-50DB-4D51-ADF2-567F678133B6}" sibTransId="{AFE53165-2B3D-4521-B379-8D1E176F1F7D}"/>
    <dgm:cxn modelId="{9CB730D0-06B1-469D-A3A9-DFEE5D9C8F25}" type="presOf" srcId="{0F5DC35B-1EC2-4CA0-A9F5-F769868E3473}" destId="{6339CECB-AD94-47CD-BFFF-6DEEE1986667}" srcOrd="0" destOrd="0" presId="urn:microsoft.com/office/officeart/2005/8/layout/orgChart1"/>
    <dgm:cxn modelId="{1103C46B-2844-4CAB-967C-43A226C25C1C}" type="presOf" srcId="{8A8F251E-57A7-4FFA-929D-414A0DF8A260}" destId="{84E319CD-AF2D-44BD-BA26-85D78BD9931E}" srcOrd="0" destOrd="0" presId="urn:microsoft.com/office/officeart/2005/8/layout/orgChart1"/>
    <dgm:cxn modelId="{1FDFC9C9-FF08-4AFB-86B8-7C808E0599BA}" type="presOf" srcId="{8A8F251E-57A7-4FFA-929D-414A0DF8A260}" destId="{A4749962-1126-4BE9-A59F-D22F9CB6C669}" srcOrd="1" destOrd="0" presId="urn:microsoft.com/office/officeart/2005/8/layout/orgChart1"/>
    <dgm:cxn modelId="{BA105204-140D-40BE-9CCD-A742CECA1B04}" srcId="{8A8F251E-57A7-4FFA-929D-414A0DF8A260}" destId="{0F5DC35B-1EC2-4CA0-A9F5-F769868E3473}" srcOrd="0" destOrd="0" parTransId="{9308ACA3-C716-498B-9C54-491F1815E524}" sibTransId="{2ABBE1C7-833C-4851-9F69-C6F9A4E693F9}"/>
    <dgm:cxn modelId="{9880BDA6-1B3B-45C2-8473-892374F603D3}" srcId="{0F5DC35B-1EC2-4CA0-A9F5-F769868E3473}" destId="{A8A205AD-FF86-4C54-9633-9C4E5E41FA27}" srcOrd="0" destOrd="0" parTransId="{E0FEBA40-9A93-4C2C-98DC-BC1F0B673F82}" sibTransId="{71685BFA-123C-4A5B-BEA0-75A9C59571A2}"/>
    <dgm:cxn modelId="{1BF57FD9-4F25-4A20-B371-881970D7B54A}" type="presOf" srcId="{E0FEBA40-9A93-4C2C-98DC-BC1F0B673F82}" destId="{73CC8ED2-B552-4C90-9452-58F2FB5274AF}" srcOrd="0" destOrd="0" presId="urn:microsoft.com/office/officeart/2005/8/layout/orgChart1"/>
    <dgm:cxn modelId="{52C62414-4B72-4AF5-81F4-86B814C88C84}" type="presOf" srcId="{EFE5BE76-DA1D-4155-9F63-CB025CA48F8C}" destId="{360C4784-00B3-4E50-AAC2-53D58D676D37}" srcOrd="0" destOrd="0" presId="urn:microsoft.com/office/officeart/2005/8/layout/orgChart1"/>
    <dgm:cxn modelId="{4F5C549C-1878-4B5C-AB8E-8969AC7E2763}" type="presOf" srcId="{A8A205AD-FF86-4C54-9633-9C4E5E41FA27}" destId="{1A39F0F7-27AC-4628-A21A-F98919CF17E6}" srcOrd="1" destOrd="0" presId="urn:microsoft.com/office/officeart/2005/8/layout/orgChart1"/>
    <dgm:cxn modelId="{C76E2E67-4DB2-404F-B058-7D03B178447D}" type="presOf" srcId="{10E01B2B-ADD5-4887-82FD-86612F109446}" destId="{36E2711E-8565-4C66-9B42-89CE51DBEBB2}" srcOrd="0" destOrd="0" presId="urn:microsoft.com/office/officeart/2005/8/layout/orgChart1"/>
    <dgm:cxn modelId="{8D851A01-B2DD-414D-84CC-5E5D735F5FB4}" type="presOf" srcId="{283D92D8-EABB-41A8-B5F2-07942F884D84}" destId="{48F4B01C-86DE-41A4-8912-3605BC06C414}" srcOrd="1" destOrd="0" presId="urn:microsoft.com/office/officeart/2005/8/layout/orgChart1"/>
    <dgm:cxn modelId="{563C4D52-0359-4599-9FF5-36ED57248BB8}" type="presOf" srcId="{0F5DC35B-1EC2-4CA0-A9F5-F769868E3473}" destId="{936CA106-E30C-42C3-B055-9C5018326676}" srcOrd="1" destOrd="0" presId="urn:microsoft.com/office/officeart/2005/8/layout/orgChart1"/>
    <dgm:cxn modelId="{9DC242E4-4884-4446-9617-2FBEBC2CF250}" type="presOf" srcId="{9308ACA3-C716-498B-9C54-491F1815E524}" destId="{29FC76E8-AD69-43F3-8E7C-87003C40CF80}" srcOrd="0" destOrd="0" presId="urn:microsoft.com/office/officeart/2005/8/layout/orgChart1"/>
    <dgm:cxn modelId="{BF1AC566-2A7E-4BB8-8D81-2A7CFF367627}" type="presOf" srcId="{4DC8BA2D-D385-4D6F-ADD5-01189C19CCA4}" destId="{00D169A0-CEC8-4D9A-9592-E0B7D8993D91}" srcOrd="0" destOrd="0" presId="urn:microsoft.com/office/officeart/2005/8/layout/orgChart1"/>
    <dgm:cxn modelId="{70C1B266-F05E-4111-BDEF-D687A015F214}" type="presOf" srcId="{A8A205AD-FF86-4C54-9633-9C4E5E41FA27}" destId="{88C6D721-389D-4EFF-B032-35B9D543FF11}" srcOrd="0" destOrd="0" presId="urn:microsoft.com/office/officeart/2005/8/layout/orgChart1"/>
    <dgm:cxn modelId="{F4715797-AAA3-4000-B7F3-76E6CA710A9B}" type="presOf" srcId="{10E01B2B-ADD5-4887-82FD-86612F109446}" destId="{447E5F99-7FF3-449D-9F56-4F07A9234A2C}" srcOrd="1" destOrd="0" presId="urn:microsoft.com/office/officeart/2005/8/layout/orgChart1"/>
    <dgm:cxn modelId="{B4B6023D-50A5-402E-A2B2-1EA35CE56982}" type="presParOf" srcId="{00D169A0-CEC8-4D9A-9592-E0B7D8993D91}" destId="{97C3ABAE-F5DC-43EC-BD6C-0EBF22B07828}" srcOrd="0" destOrd="0" presId="urn:microsoft.com/office/officeart/2005/8/layout/orgChart1"/>
    <dgm:cxn modelId="{B9D19270-5451-4861-B3C1-51BE6F285F40}" type="presParOf" srcId="{97C3ABAE-F5DC-43EC-BD6C-0EBF22B07828}" destId="{F4472D40-62B7-42C8-9C63-AB7216B63B41}" srcOrd="0" destOrd="0" presId="urn:microsoft.com/office/officeart/2005/8/layout/orgChart1"/>
    <dgm:cxn modelId="{BDD7642E-32BD-4C53-9CAB-9793BAD0DEE4}" type="presParOf" srcId="{F4472D40-62B7-42C8-9C63-AB7216B63B41}" destId="{84E319CD-AF2D-44BD-BA26-85D78BD9931E}" srcOrd="0" destOrd="0" presId="urn:microsoft.com/office/officeart/2005/8/layout/orgChart1"/>
    <dgm:cxn modelId="{4900BB47-3E62-4D56-A343-0BC31E4AFD55}" type="presParOf" srcId="{F4472D40-62B7-42C8-9C63-AB7216B63B41}" destId="{A4749962-1126-4BE9-A59F-D22F9CB6C669}" srcOrd="1" destOrd="0" presId="urn:microsoft.com/office/officeart/2005/8/layout/orgChart1"/>
    <dgm:cxn modelId="{80E7525B-78E8-42E5-A933-BEDDC6F6B076}" type="presParOf" srcId="{97C3ABAE-F5DC-43EC-BD6C-0EBF22B07828}" destId="{95BF105A-6722-49D7-BBC9-A8FF703AE1A6}" srcOrd="1" destOrd="0" presId="urn:microsoft.com/office/officeart/2005/8/layout/orgChart1"/>
    <dgm:cxn modelId="{7EA3ED9E-0458-4425-BBFF-1A9545795483}" type="presParOf" srcId="{95BF105A-6722-49D7-BBC9-A8FF703AE1A6}" destId="{29FC76E8-AD69-43F3-8E7C-87003C40CF80}" srcOrd="0" destOrd="0" presId="urn:microsoft.com/office/officeart/2005/8/layout/orgChart1"/>
    <dgm:cxn modelId="{2B722031-58E3-41F4-80D4-CAD07BA297BA}" type="presParOf" srcId="{95BF105A-6722-49D7-BBC9-A8FF703AE1A6}" destId="{C0184AD3-4B1E-44DF-9690-7449FA4147E3}" srcOrd="1" destOrd="0" presId="urn:microsoft.com/office/officeart/2005/8/layout/orgChart1"/>
    <dgm:cxn modelId="{836C5FB7-5AFA-41CA-B1A0-DDB513A9CAFE}" type="presParOf" srcId="{C0184AD3-4B1E-44DF-9690-7449FA4147E3}" destId="{CA141EDE-7307-473A-A610-315D5D0A1D91}" srcOrd="0" destOrd="0" presId="urn:microsoft.com/office/officeart/2005/8/layout/orgChart1"/>
    <dgm:cxn modelId="{7484FDA1-E876-48B3-B382-250DEB4A6ACC}" type="presParOf" srcId="{CA141EDE-7307-473A-A610-315D5D0A1D91}" destId="{6339CECB-AD94-47CD-BFFF-6DEEE1986667}" srcOrd="0" destOrd="0" presId="urn:microsoft.com/office/officeart/2005/8/layout/orgChart1"/>
    <dgm:cxn modelId="{518B2923-7FA7-4E13-B5E2-F3B45B25A74A}" type="presParOf" srcId="{CA141EDE-7307-473A-A610-315D5D0A1D91}" destId="{936CA106-E30C-42C3-B055-9C5018326676}" srcOrd="1" destOrd="0" presId="urn:microsoft.com/office/officeart/2005/8/layout/orgChart1"/>
    <dgm:cxn modelId="{3BB39603-91B5-4B42-BE15-8DB5D8DA8FB7}" type="presParOf" srcId="{C0184AD3-4B1E-44DF-9690-7449FA4147E3}" destId="{C9087E2A-D787-462A-93A8-ED75BC206C5F}" srcOrd="1" destOrd="0" presId="urn:microsoft.com/office/officeart/2005/8/layout/orgChart1"/>
    <dgm:cxn modelId="{77FB7548-289B-4F45-BCDB-4634D1C8091E}" type="presParOf" srcId="{C9087E2A-D787-462A-93A8-ED75BC206C5F}" destId="{73CC8ED2-B552-4C90-9452-58F2FB5274AF}" srcOrd="0" destOrd="0" presId="urn:microsoft.com/office/officeart/2005/8/layout/orgChart1"/>
    <dgm:cxn modelId="{A68F3DEC-B981-4642-ACAC-400886B16FF5}" type="presParOf" srcId="{C9087E2A-D787-462A-93A8-ED75BC206C5F}" destId="{A8E3C949-C0DC-4ED9-A76A-0F3F080CF039}" srcOrd="1" destOrd="0" presId="urn:microsoft.com/office/officeart/2005/8/layout/orgChart1"/>
    <dgm:cxn modelId="{71C52342-F0A3-4D28-84E4-BAC3B2255E33}" type="presParOf" srcId="{A8E3C949-C0DC-4ED9-A76A-0F3F080CF039}" destId="{7DF9AFB9-A8D8-4735-B1D5-9DA2CE558C95}" srcOrd="0" destOrd="0" presId="urn:microsoft.com/office/officeart/2005/8/layout/orgChart1"/>
    <dgm:cxn modelId="{21EF8624-6A93-4037-AF42-44822CD738B9}" type="presParOf" srcId="{7DF9AFB9-A8D8-4735-B1D5-9DA2CE558C95}" destId="{88C6D721-389D-4EFF-B032-35B9D543FF11}" srcOrd="0" destOrd="0" presId="urn:microsoft.com/office/officeart/2005/8/layout/orgChart1"/>
    <dgm:cxn modelId="{5C6ADB37-22E2-426B-A1FA-5D82A0F2A734}" type="presParOf" srcId="{7DF9AFB9-A8D8-4735-B1D5-9DA2CE558C95}" destId="{1A39F0F7-27AC-4628-A21A-F98919CF17E6}" srcOrd="1" destOrd="0" presId="urn:microsoft.com/office/officeart/2005/8/layout/orgChart1"/>
    <dgm:cxn modelId="{4F0998DE-32F7-4FDA-BA29-3CFD7621A18E}" type="presParOf" srcId="{A8E3C949-C0DC-4ED9-A76A-0F3F080CF039}" destId="{78E7198B-8CF5-4D0B-98EC-721EE430DEF7}" srcOrd="1" destOrd="0" presId="urn:microsoft.com/office/officeart/2005/8/layout/orgChart1"/>
    <dgm:cxn modelId="{ECCBD0A4-B578-40A9-94B4-D435818B25CF}" type="presParOf" srcId="{78E7198B-8CF5-4D0B-98EC-721EE430DEF7}" destId="{360C4784-00B3-4E50-AAC2-53D58D676D37}" srcOrd="0" destOrd="0" presId="urn:microsoft.com/office/officeart/2005/8/layout/orgChart1"/>
    <dgm:cxn modelId="{32C82D8A-CECF-497D-944D-CA8510C1FB63}" type="presParOf" srcId="{78E7198B-8CF5-4D0B-98EC-721EE430DEF7}" destId="{597B94CB-D8C5-4997-8309-06E77CC382EF}" srcOrd="1" destOrd="0" presId="urn:microsoft.com/office/officeart/2005/8/layout/orgChart1"/>
    <dgm:cxn modelId="{F92162D8-AE9B-4DF6-A31A-61CA76589613}" type="presParOf" srcId="{597B94CB-D8C5-4997-8309-06E77CC382EF}" destId="{4D72BF98-0561-4E79-A207-63D0FC3F1358}" srcOrd="0" destOrd="0" presId="urn:microsoft.com/office/officeart/2005/8/layout/orgChart1"/>
    <dgm:cxn modelId="{59C0B4F2-F1F1-46E9-8485-798B22ECEF8D}" type="presParOf" srcId="{4D72BF98-0561-4E79-A207-63D0FC3F1358}" destId="{36E2711E-8565-4C66-9B42-89CE51DBEBB2}" srcOrd="0" destOrd="0" presId="urn:microsoft.com/office/officeart/2005/8/layout/orgChart1"/>
    <dgm:cxn modelId="{A491285A-D233-4092-9353-CFF1EB0B3B03}" type="presParOf" srcId="{4D72BF98-0561-4E79-A207-63D0FC3F1358}" destId="{447E5F99-7FF3-449D-9F56-4F07A9234A2C}" srcOrd="1" destOrd="0" presId="urn:microsoft.com/office/officeart/2005/8/layout/orgChart1"/>
    <dgm:cxn modelId="{9C79D185-C5AD-43BF-9EF1-5C536DF1282A}" type="presParOf" srcId="{597B94CB-D8C5-4997-8309-06E77CC382EF}" destId="{C507A011-F142-42B1-8F5F-02335E829FCD}" srcOrd="1" destOrd="0" presId="urn:microsoft.com/office/officeart/2005/8/layout/orgChart1"/>
    <dgm:cxn modelId="{A20B3776-133C-462C-BE42-CA68F8AFA84B}" type="presParOf" srcId="{597B94CB-D8C5-4997-8309-06E77CC382EF}" destId="{8129EF0E-2306-44BD-AE0C-756ADC474596}" srcOrd="2" destOrd="0" presId="urn:microsoft.com/office/officeart/2005/8/layout/orgChart1"/>
    <dgm:cxn modelId="{5E0D03EE-69C6-455C-999A-5B1EAD268DF0}" type="presParOf" srcId="{78E7198B-8CF5-4D0B-98EC-721EE430DEF7}" destId="{3ED2BCB0-C8C0-4CD1-9CC5-F525E09051FA}" srcOrd="2" destOrd="0" presId="urn:microsoft.com/office/officeart/2005/8/layout/orgChart1"/>
    <dgm:cxn modelId="{25A7A13D-0565-480F-90D7-22A844256631}" type="presParOf" srcId="{78E7198B-8CF5-4D0B-98EC-721EE430DEF7}" destId="{5B5DBBA0-E419-4D70-8F14-880AF9751F6A}" srcOrd="3" destOrd="0" presId="urn:microsoft.com/office/officeart/2005/8/layout/orgChart1"/>
    <dgm:cxn modelId="{4ADDB98E-F91E-43E2-BC62-FAAEA16B9965}" type="presParOf" srcId="{5B5DBBA0-E419-4D70-8F14-880AF9751F6A}" destId="{6827DF83-9FA8-4C5D-A3B6-E5F34CDF54FE}" srcOrd="0" destOrd="0" presId="urn:microsoft.com/office/officeart/2005/8/layout/orgChart1"/>
    <dgm:cxn modelId="{B5CC14B6-9268-4942-84A8-22D73ABF30A1}" type="presParOf" srcId="{6827DF83-9FA8-4C5D-A3B6-E5F34CDF54FE}" destId="{A8EF4061-C894-4862-8C91-85D74922068C}" srcOrd="0" destOrd="0" presId="urn:microsoft.com/office/officeart/2005/8/layout/orgChart1"/>
    <dgm:cxn modelId="{20C1FB5C-66A5-42C0-8242-35F24E688C78}" type="presParOf" srcId="{6827DF83-9FA8-4C5D-A3B6-E5F34CDF54FE}" destId="{48F4B01C-86DE-41A4-8912-3605BC06C414}" srcOrd="1" destOrd="0" presId="urn:microsoft.com/office/officeart/2005/8/layout/orgChart1"/>
    <dgm:cxn modelId="{4A5BE292-E2B2-4161-AF16-C8603E66E74A}" type="presParOf" srcId="{5B5DBBA0-E419-4D70-8F14-880AF9751F6A}" destId="{EF70CB5D-594E-463E-9AB2-A19AAB39C585}" srcOrd="1" destOrd="0" presId="urn:microsoft.com/office/officeart/2005/8/layout/orgChart1"/>
    <dgm:cxn modelId="{DF2B9D67-4817-4ADC-AFD9-09A316FDC2D5}" type="presParOf" srcId="{5B5DBBA0-E419-4D70-8F14-880AF9751F6A}" destId="{68012E23-E1A0-4079-9CD7-CED808D09929}" srcOrd="2" destOrd="0" presId="urn:microsoft.com/office/officeart/2005/8/layout/orgChart1"/>
    <dgm:cxn modelId="{233F3747-1010-4A43-89AC-C5376842964A}" type="presParOf" srcId="{A8E3C949-C0DC-4ED9-A76A-0F3F080CF039}" destId="{ACFF7CCE-0064-4CB7-92F6-DF5056C9652B}" srcOrd="2" destOrd="0" presId="urn:microsoft.com/office/officeart/2005/8/layout/orgChart1"/>
    <dgm:cxn modelId="{5703FDE2-9F47-4D96-AD33-5FE17C37B230}" type="presParOf" srcId="{C0184AD3-4B1E-44DF-9690-7449FA4147E3}" destId="{005E87CD-C44C-4043-862A-FFFF48155F11}" srcOrd="2" destOrd="0" presId="urn:microsoft.com/office/officeart/2005/8/layout/orgChart1"/>
    <dgm:cxn modelId="{9569D8B5-FC06-43A6-8BED-1CE3905C35F9}" type="presParOf" srcId="{97C3ABAE-F5DC-43EC-BD6C-0EBF22B07828}" destId="{E6B314CE-6CAF-4CAB-947E-B8F4397F75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46" y="1236104"/>
            <a:ext cx="7772400" cy="6384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846" y="1745487"/>
            <a:ext cx="7772400" cy="51617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6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94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5940000" cy="432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2C7BC2"/>
              </a:buClr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C7BC2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C7BC2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C7BC2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C7BC2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6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94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594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2B8DCB"/>
              </a:buClr>
              <a:buNone/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B8DCB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B8DCB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B8DCB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B8DCB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533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94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5940000" cy="432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2C7BC2"/>
              </a:buClr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C7BC2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C7BC2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C7BC2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C7BC2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9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94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594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2B8DCB"/>
              </a:buClr>
              <a:buNone/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B8DCB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B8DCB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B8DCB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B8DCB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47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94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5940000" cy="432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2C7BC2"/>
              </a:buClr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C7BC2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C7BC2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C7BC2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C7BC2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90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94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594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2B8DCB"/>
              </a:buClr>
              <a:buNone/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B8DCB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B8DCB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B8DCB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B8DCB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606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94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5940000" cy="432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2C7BC2"/>
              </a:buClr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C7BC2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C7BC2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C7BC2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C7BC2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60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94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594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2B8DCB"/>
              </a:buClr>
              <a:buNone/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B8DCB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B8DCB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B8DCB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B8DCB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75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37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8370000" cy="432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2C7BC2"/>
              </a:buClr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C7BC2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C7BC2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C7BC2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C7BC2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37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837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2B8DCB"/>
              </a:buClr>
              <a:buNone/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B8DCB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B8DCB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B8DCB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B8DCB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6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541920"/>
            <a:ext cx="3591196" cy="88062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0000" y="2663903"/>
            <a:ext cx="3591197" cy="257031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2C7BC2"/>
              </a:buClr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C7BC2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C7BC2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C7BC2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C7BC2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9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94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594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2B8DCB"/>
              </a:buClr>
              <a:buNone/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B8DCB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B8DCB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B8DCB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B8DCB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60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94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5940000" cy="432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2C7BC2"/>
              </a:buClr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C7BC2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C7BC2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C7BC2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C7BC2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9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94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594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2B8DCB"/>
              </a:buClr>
              <a:buNone/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B8DCB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B8DCB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B8DCB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B8DCB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08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94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5940000" cy="432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2C7BC2"/>
              </a:buClr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C7BC2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C7BC2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C7BC2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C7BC2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8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940000" cy="72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 b="1">
                <a:solidFill>
                  <a:srgbClr val="1E569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594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2B8DCB"/>
              </a:buClr>
              <a:buNone/>
              <a:defRPr sz="2000">
                <a:latin typeface="Arial"/>
                <a:cs typeface="Arial"/>
              </a:defRPr>
            </a:lvl1pPr>
            <a:lvl2pPr marL="538163" indent="-269875">
              <a:buClr>
                <a:srgbClr val="2B8DCB"/>
              </a:buClr>
              <a:defRPr sz="2000">
                <a:latin typeface="Arial"/>
                <a:cs typeface="Arial"/>
              </a:defRPr>
            </a:lvl2pPr>
            <a:lvl3pPr marL="717550" indent="-179388">
              <a:buClr>
                <a:srgbClr val="2B8DCB"/>
              </a:buClr>
              <a:defRPr sz="2000">
                <a:latin typeface="Arial"/>
                <a:cs typeface="Arial"/>
              </a:defRPr>
            </a:lvl3pPr>
            <a:lvl4pPr marL="985838" indent="-268288">
              <a:buClr>
                <a:srgbClr val="2B8DCB"/>
              </a:buClr>
              <a:defRPr sz="2000">
                <a:latin typeface="Arial"/>
                <a:cs typeface="Arial"/>
              </a:defRPr>
            </a:lvl4pPr>
            <a:lvl5pPr marL="1255713" indent="-269875">
              <a:buClr>
                <a:srgbClr val="2B8DCB"/>
              </a:buClr>
              <a:buFont typeface="Arial"/>
              <a:buChar char="•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66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054 CiPELT Trainer Orientation Course PPT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054 CiPELT Trainer Orientation Course PPTv3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054 CiPELT Trainer Orientation Course PPTv3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054 CiPELT Trainer Orientation Course PPTv3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054 CiPELT Trainer Orientation Course PPTv3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054 CiPELT Trainer Orientation Course PPTv36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054 CiPELT Trainer Orientation Course PPTv3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054 CiPELT Trainer Orientation Course PPTv3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054 CiPELT Trainer Orientation Course PPTv3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ampton.ac.uk/humanities/postgraduate/taught_courses/apply.page" TargetMode="External"/><Relationship Id="rId2" Type="http://schemas.openxmlformats.org/officeDocument/2006/relationships/hyperlink" Target="http://www.southampton.ac.uk/ml/postgrad/ma_elt_onlin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 bwMode="auto">
          <a:xfrm>
            <a:off x="325438" y="1236663"/>
            <a:ext cx="7772400" cy="63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 English Language Teaching: Online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 bwMode="auto">
          <a:xfrm>
            <a:off x="325438" y="1746250"/>
            <a:ext cx="7772400" cy="515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Modern Languages – Faculty of Humanities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360363" y="1439863"/>
            <a:ext cx="8369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Learning design</a:t>
            </a:r>
          </a:p>
        </p:txBody>
      </p:sp>
      <p:pic>
        <p:nvPicPr>
          <p:cNvPr id="19459" name="Content Placeholder 6" descr="Learning desig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" r="-517"/>
          <a:stretch>
            <a:fillRect/>
          </a:stretch>
        </p:blipFill>
        <p:spPr bwMode="auto">
          <a:xfrm>
            <a:off x="1066800" y="2290763"/>
            <a:ext cx="6956425" cy="3589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360363" y="1439863"/>
            <a:ext cx="8369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Programme and participant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213" y="2044752"/>
            <a:ext cx="7388011" cy="378100"/>
          </a:xfrm>
        </p:spPr>
        <p:txBody>
          <a:bodyPr numCol="2" spcCol="180000"/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ea typeface="+mn-ea"/>
              </a:rPr>
              <a:t>Participants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ea typeface="+mn-ea"/>
              </a:rPr>
              <a:t>Programme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4371975" y="2514600"/>
          <a:ext cx="2882900" cy="3411540"/>
        </p:xfrm>
        <a:graphic>
          <a:graphicData uri="http://schemas.openxmlformats.org/drawingml/2006/table">
            <a:tbl>
              <a:tblPr/>
              <a:tblGrid>
                <a:gridCol w="1441450">
                  <a:extLst>
                    <a:ext uri="{9D8B030D-6E8A-4147-A177-3AD203B41FA5}">
                      <a16:colId xmlns="" xmlns:a16="http://schemas.microsoft.com/office/drawing/2014/main" val="1165039183"/>
                    </a:ext>
                  </a:extLst>
                </a:gridCol>
                <a:gridCol w="1441450">
                  <a:extLst>
                    <a:ext uri="{9D8B030D-6E8A-4147-A177-3AD203B41FA5}">
                      <a16:colId xmlns="" xmlns:a16="http://schemas.microsoft.com/office/drawing/2014/main" val="2427032917"/>
                    </a:ext>
                  </a:extLst>
                </a:gridCol>
              </a:tblGrid>
              <a:tr h="2730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Semester 1</a:t>
                      </a:r>
                      <a:endParaRPr kumimoji="0" lang="en-US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7BC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Semester 2</a:t>
                      </a:r>
                      <a:endParaRPr kumimoji="0" lang="en-US" alt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7B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1418715"/>
                  </a:ext>
                </a:extLst>
              </a:tr>
              <a:tr h="7254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Principles of Communicative Language Teaching</a:t>
                      </a: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Critical Appraisal of Language Teaching Methodologies</a:t>
                      </a:r>
                      <a:endParaRPr kumimoji="0" lang="en-U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962428"/>
                  </a:ext>
                </a:extLst>
              </a:tr>
              <a:tr h="5461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Language Analysis for Teaching</a:t>
                      </a: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E-Learning for English Language Teaching</a:t>
                      </a: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17504161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Semester 3</a:t>
                      </a:r>
                      <a:endParaRPr kumimoji="0" lang="en-US" alt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7BC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Semester 4</a:t>
                      </a:r>
                      <a:endParaRPr kumimoji="0" lang="en-US" alt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7B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3095279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Discourse Analysis </a:t>
                      </a: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Second Language Learning</a:t>
                      </a: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1770973"/>
                  </a:ext>
                </a:extLst>
              </a:tr>
              <a:tr h="51276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World </a:t>
                      </a:r>
                      <a:r>
                        <a:rPr kumimoji="0" lang="en-US" alt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Englishes</a:t>
                      </a:r>
                      <a:r>
                        <a:rPr kumimoji="0" lang="en-U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Research Skills for the Dissertation </a:t>
                      </a: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40391694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Semester 5</a:t>
                      </a:r>
                      <a:endParaRPr kumimoji="0" lang="en-US" alt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7BC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7B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355572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Dissertation</a:t>
                      </a: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7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229" marR="63229" marT="12647" marB="12647" anchor="ctr" horzOverflow="overflow">
                    <a:lnL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3308745"/>
                  </a:ext>
                </a:extLst>
              </a:tr>
            </a:tbl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373765" y="2514600"/>
          <a:ext cx="1376296" cy="343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360363" y="1439863"/>
            <a:ext cx="8369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learning environment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 bwMode="auto">
          <a:xfrm>
            <a:off x="360363" y="2160588"/>
            <a:ext cx="7348537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360363" y="1439863"/>
            <a:ext cx="8369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learning environment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360363" y="2011363"/>
            <a:ext cx="836930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s-ES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Virtual learning environment (VLE) – University of Southampton </a:t>
            </a:r>
            <a:br>
              <a:rPr lang="en-US" altLang="es-ES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 in English Language Teaching: Online (customised Moodle)</a:t>
            </a:r>
          </a:p>
          <a:p>
            <a:pPr eaLnBrk="1" hangingPunct="1">
              <a:lnSpc>
                <a:spcPts val="1825"/>
              </a:lnSpc>
              <a:spcAft>
                <a:spcPts val="600"/>
              </a:spcAft>
            </a:pPr>
            <a:r>
              <a:rPr lang="en-US" altLang="es-ES" sz="1600" b="1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Module documents and links</a:t>
            </a: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– all key documents and links are in this area.</a:t>
            </a:r>
          </a:p>
          <a:p>
            <a:pPr eaLnBrk="1" hangingPunct="1">
              <a:lnSpc>
                <a:spcPts val="1825"/>
              </a:lnSpc>
              <a:spcAft>
                <a:spcPts val="600"/>
              </a:spcAft>
            </a:pPr>
            <a:r>
              <a:rPr lang="en-US" altLang="es-ES" sz="1600" b="1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Course, Module and Group Forums</a:t>
            </a: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– where tutors post announcements, news </a:t>
            </a:r>
            <a:b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information: mostly administrative messages about important dates and events.  Students can also post questions here. </a:t>
            </a:r>
          </a:p>
          <a:p>
            <a:pPr eaLnBrk="1" hangingPunct="1">
              <a:lnSpc>
                <a:spcPts val="1825"/>
              </a:lnSpc>
              <a:spcAft>
                <a:spcPts val="600"/>
              </a:spcAft>
            </a:pPr>
            <a:r>
              <a:rPr lang="en-US" altLang="es-ES" sz="1600" b="1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Chat room</a:t>
            </a: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– where students have weekly live text chat sessions with tutors </a:t>
            </a:r>
            <a:b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fellow students.</a:t>
            </a:r>
          </a:p>
          <a:p>
            <a:pPr eaLnBrk="1" hangingPunct="1">
              <a:lnSpc>
                <a:spcPts val="1825"/>
              </a:lnSpc>
              <a:spcAft>
                <a:spcPts val="600"/>
              </a:spcAft>
            </a:pPr>
            <a:r>
              <a:rPr lang="en-US" altLang="es-ES" sz="1600" b="1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Assignments and e-Assignments </a:t>
            </a: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instructions for each module assignment and </a:t>
            </a:r>
            <a:b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links to assignment submission. </a:t>
            </a:r>
          </a:p>
          <a:p>
            <a:pPr eaLnBrk="1" hangingPunct="1">
              <a:lnSpc>
                <a:spcPts val="1825"/>
              </a:lnSpc>
              <a:spcAft>
                <a:spcPts val="600"/>
              </a:spcAft>
            </a:pPr>
            <a:r>
              <a:rPr lang="en-US" altLang="es-ES" sz="1600" b="1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Topics</a:t>
            </a: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– specially designed interactive tasks which form the weekly course content </a:t>
            </a:r>
            <a:b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 well as other reading lists or extracts we provide.</a:t>
            </a:r>
          </a:p>
          <a:p>
            <a:pPr eaLnBrk="1" hangingPunct="1">
              <a:lnSpc>
                <a:spcPts val="1825"/>
              </a:lnSpc>
              <a:spcAft>
                <a:spcPts val="600"/>
              </a:spcAft>
            </a:pPr>
            <a:r>
              <a:rPr lang="en-US" altLang="es-ES" sz="1600" b="1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Topic Talk Forums</a:t>
            </a: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– where weekly discussion forum tasks take place.</a:t>
            </a:r>
          </a:p>
          <a:p>
            <a:pPr eaLnBrk="1" hangingPunct="1">
              <a:lnSpc>
                <a:spcPts val="1825"/>
              </a:lnSpc>
              <a:spcAft>
                <a:spcPts val="600"/>
              </a:spcAft>
            </a:pPr>
            <a:r>
              <a:rPr lang="en-US" altLang="es-ES" sz="1600" b="1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Email</a:t>
            </a: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– for communication with tutors and fellow participants.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360363" y="1439863"/>
            <a:ext cx="8369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Example learning objects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xfrm>
            <a:off x="360363" y="2160588"/>
            <a:ext cx="836930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s-E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sample from the World </a:t>
            </a:r>
            <a:r>
              <a:rPr lang="en-US" altLang="es-ES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Englishes</a:t>
            </a:r>
            <a:r>
              <a:rPr lang="en-US" altLang="es-E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module – </a:t>
            </a:r>
            <a:br>
              <a:rPr lang="en-US" altLang="es-E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b="1" dirty="0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Interview with an ‘English as a Lingua Franca’ researcher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s-E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sample from the Discourse Analysis module – </a:t>
            </a:r>
            <a:br>
              <a:rPr lang="en-US" altLang="es-E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b="1" dirty="0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Social interaction and face</a:t>
            </a:r>
          </a:p>
          <a:p>
            <a:pPr eaLnBrk="1" hangingPunct="1"/>
            <a:endParaRPr lang="en-US" altLang="es-E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360363" y="1395413"/>
            <a:ext cx="8369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Student evaluation (academic) – 2010</a:t>
            </a:r>
          </a:p>
        </p:txBody>
      </p:sp>
      <p:graphicFrame>
        <p:nvGraphicFramePr>
          <p:cNvPr id="24579" name="Object 2"/>
          <p:cNvGraphicFramePr>
            <a:graphicFrameLocks noGrp="1"/>
          </p:cNvGraphicFramePr>
          <p:nvPr/>
        </p:nvGraphicFramePr>
        <p:xfrm>
          <a:off x="555625" y="1939925"/>
          <a:ext cx="7604125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Worksheet" r:id="rId3" imgW="8330893" imgH="4432137" progId="Excel.Sheet.8">
                  <p:embed/>
                </p:oleObj>
              </mc:Choice>
              <mc:Fallback>
                <p:oleObj name="Worksheet" r:id="rId3" imgW="8330893" imgH="4432137" progId="Excel.Sheet.8">
                  <p:embed/>
                  <p:pic>
                    <p:nvPicPr>
                      <p:cNvPr id="0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939925"/>
                        <a:ext cx="7604125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Grp="1"/>
          </p:cNvGraphicFramePr>
          <p:nvPr/>
        </p:nvGraphicFramePr>
        <p:xfrm>
          <a:off x="527050" y="2290763"/>
          <a:ext cx="8026400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Worksheet" r:id="rId3" imgW="8318194" imgH="4330541" progId="Excel.Sheet.8">
                  <p:embed/>
                </p:oleObj>
              </mc:Choice>
              <mc:Fallback>
                <p:oleObj name="Worksheet" r:id="rId3" imgW="8318194" imgH="4330541" progId="Excel.Sheet.8">
                  <p:embed/>
                  <p:pic>
                    <p:nvPicPr>
                      <p:cNvPr id="0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290763"/>
                        <a:ext cx="8026400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>
            <a:spLocks noGrp="1"/>
          </p:cNvSpPr>
          <p:nvPr>
            <p:ph type="title"/>
          </p:nvPr>
        </p:nvSpPr>
        <p:spPr bwMode="auto">
          <a:xfrm>
            <a:off x="360363" y="1395413"/>
            <a:ext cx="8369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Student evaluation (academic) – 2010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360363" y="1439863"/>
            <a:ext cx="8369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Student evaluation (technical aspects)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auto">
          <a:xfrm>
            <a:off x="360363" y="2044700"/>
            <a:ext cx="8369300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s-ES" sz="1600" b="1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Navigation</a:t>
            </a: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‘It was very easy to navigate around the course, everything is clearly marked.’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s-ES" sz="1600" b="1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Attractiveness and clarity of presentation</a:t>
            </a: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‘The format was clear. What made it attractive was that it was also consistent.’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s-ES" sz="1600" b="1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Platform</a:t>
            </a: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‘Access to the platform is fast and easy. The course videos and audios were a nice touch. It gave it more of a human-side to feel connected to a classroom, by being able to see and hear some of the teachers.’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s-ES" sz="1600" b="1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Access to library e-resources</a:t>
            </a: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GB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really made use of the library and I also took advantage of the TDNet to look for articles related to my dissertation topic. All the resources were truly useful and I felt I had many options to choose from.</a:t>
            </a: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s-ES" sz="1600" b="1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Learning Objects (module materials)</a:t>
            </a: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‘I was very satisfied as the tasks (LOs) focused on key learning points and discussion tasks so that they were useful in preparing the assignments.’</a:t>
            </a:r>
          </a:p>
          <a:p>
            <a:pPr eaLnBrk="1" hangingPunct="1">
              <a:spcAft>
                <a:spcPts val="600"/>
              </a:spcAft>
            </a:pPr>
            <a:endParaRPr lang="en-US" altLang="es-ES" sz="16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360363" y="1439863"/>
            <a:ext cx="8369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University of Southampton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xfrm>
            <a:off x="360363" y="1957388"/>
            <a:ext cx="836930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University of Southampton is a member 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the prestigious Russell Group and is among 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top 20 research universities in the UK, with 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global reputation for leading-edge research 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teaching.</a:t>
            </a:r>
          </a:p>
        </p:txBody>
      </p:sp>
      <p:pic>
        <p:nvPicPr>
          <p:cNvPr id="27652" name="Picture 4" descr="IMG_1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767138"/>
            <a:ext cx="4003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95950"/>
            <a:ext cx="3802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G:\CGE\Website\cge01_brown_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603750"/>
            <a:ext cx="151923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calr logo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716463"/>
            <a:ext cx="11191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logotns_re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4716463"/>
            <a:ext cx="10318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360363" y="1439863"/>
            <a:ext cx="8369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University of Southampton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 bwMode="auto">
          <a:xfrm>
            <a:off x="360363" y="1978025"/>
            <a:ext cx="8369300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 in English Language Teaching: Online: </a:t>
            </a:r>
          </a:p>
          <a:p>
            <a:pPr eaLnBrk="1" hangingPunct="1">
              <a:spcAft>
                <a:spcPts val="1800"/>
              </a:spcAft>
            </a:pPr>
            <a:r>
              <a:rPr lang="en-GB" altLang="es-E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www.southampton.ac.uk/humanities/postgraduate/taught_courses/taught_courses/modern_languages_english_language_studies/r900_ma_english_language_teaching_online.page</a:t>
            </a:r>
            <a:endParaRPr lang="en-GB" altLang="es-E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s-ES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Applications: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s-ES" dirty="0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www.southampton.ac.uk/humanities/postgraduate/taught_courses/apply.page</a:t>
            </a:r>
            <a:r>
              <a:rPr lang="en-US" altLang="es-ES" dirty="0" smtClean="0">
                <a:solidFill>
                  <a:srgbClr val="2C7BC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s-ES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Email:</a:t>
            </a:r>
          </a:p>
          <a:p>
            <a:pPr eaLnBrk="1" hangingPunct="1"/>
            <a:r>
              <a:rPr lang="en-US" altLang="es-ES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Programme</a:t>
            </a:r>
            <a:r>
              <a:rPr lang="en-US" altLang="es-E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s-ES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convenor</a:t>
            </a:r>
            <a:r>
              <a:rPr lang="en-US" altLang="es-E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w.baker@soton.ac.uk  </a:t>
            </a:r>
          </a:p>
          <a:p>
            <a:pPr eaLnBrk="1" hangingPunct="1"/>
            <a:r>
              <a:rPr lang="en-US" altLang="es-E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British Council Project Manager: </a:t>
            </a:r>
          </a:p>
          <a:p>
            <a:pPr eaLnBrk="1" hangingPunct="1"/>
            <a:r>
              <a:rPr lang="en-GB" altLang="es-E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MastersELTonline@britishcouncil.org</a:t>
            </a:r>
            <a:endParaRPr lang="en-US" altLang="es-E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60363" y="6500813"/>
            <a:ext cx="19542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800"/>
              <a:t>Images © Mat Wright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360363" y="1554163"/>
            <a:ext cx="594042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360363" y="2274888"/>
            <a:ext cx="3224212" cy="259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Course design and 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development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Demonstration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Student evaluation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Future directions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119563" y="1582738"/>
            <a:ext cx="594042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 English Language 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Teaching: Online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s-E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 bwMode="auto">
          <a:xfrm>
            <a:off x="4119563" y="2725738"/>
            <a:ext cx="4033837" cy="378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Professional teachers from countries all over the world can take this five-semester (two and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half years) part-time Master’s programme which is studied entirely online.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360363" y="1608138"/>
            <a:ext cx="4859337" cy="103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 English Language Teaching: Online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s-E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360363" y="2811463"/>
            <a:ext cx="3846512" cy="309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Developed by the University of Southampton in collaboration 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with the British Council, it offers postgraduate-level study in important areas of current theory and practice in applied linguistics 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language teaching.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 bwMode="auto">
          <a:xfrm>
            <a:off x="360363" y="2862263"/>
            <a:ext cx="5940425" cy="3995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course allows practising English language teachers to reflect on their professional experience and update their theoretical and pedagogical knowledge to an advanced level in a flexible 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well-supported learning environment.</a:t>
            </a: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 bwMode="auto">
          <a:xfrm>
            <a:off x="360363" y="1608138"/>
            <a:ext cx="4859337" cy="103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 English Language Teaching: Online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s-E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3330575" y="1673225"/>
            <a:ext cx="59388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Programme structure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3330575" y="2393950"/>
            <a:ext cx="5938838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s-ES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Year 1 (two semesters): four modules </a:t>
            </a:r>
          </a:p>
          <a:p>
            <a:pPr eaLnBrk="1" hangingPunct="1"/>
            <a:r>
              <a:rPr lang="en-US" altLang="es-ES" sz="15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Principles of Communicative Language Teaching</a:t>
            </a:r>
          </a:p>
          <a:p>
            <a:pPr eaLnBrk="1" hangingPunct="1"/>
            <a:r>
              <a:rPr lang="en-US" altLang="es-ES" sz="15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Language Analysis for Teaching</a:t>
            </a:r>
          </a:p>
          <a:p>
            <a:pPr eaLnBrk="1" hangingPunct="1"/>
            <a:r>
              <a:rPr lang="en-US" altLang="es-ES" sz="15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Critical Appraisal of Language Teaching Methodologies</a:t>
            </a:r>
          </a:p>
          <a:p>
            <a:pPr eaLnBrk="1" hangingPunct="1"/>
            <a:r>
              <a:rPr lang="en-US" altLang="es-ES" sz="15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E-Learning for English Language Teaching</a:t>
            </a:r>
          </a:p>
          <a:p>
            <a:pPr eaLnBrk="1" hangingPunct="1"/>
            <a:endParaRPr lang="en-US" altLang="es-ES" sz="15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s-ES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Year 2 (two semesters): four modules</a:t>
            </a:r>
          </a:p>
          <a:p>
            <a:pPr eaLnBrk="1" hangingPunct="1"/>
            <a:r>
              <a:rPr lang="en-US" altLang="es-ES" sz="15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English as a World Language</a:t>
            </a:r>
          </a:p>
          <a:p>
            <a:pPr eaLnBrk="1" hangingPunct="1"/>
            <a:r>
              <a:rPr lang="en-US" altLang="es-ES" sz="15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Discourse Analysis </a:t>
            </a:r>
          </a:p>
          <a:p>
            <a:pPr eaLnBrk="1" hangingPunct="1"/>
            <a:r>
              <a:rPr lang="en-US" altLang="es-ES" sz="15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Second Language Learning</a:t>
            </a:r>
          </a:p>
          <a:p>
            <a:pPr eaLnBrk="1" hangingPunct="1"/>
            <a:r>
              <a:rPr lang="en-US" altLang="es-ES" sz="15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Research Skills for Dissertation Study</a:t>
            </a:r>
          </a:p>
          <a:p>
            <a:pPr eaLnBrk="1" hangingPunct="1"/>
            <a:endParaRPr lang="en-US" altLang="es-ES" sz="15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s-ES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Year 3 (one semester): dissertation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360363" y="1581150"/>
            <a:ext cx="5940425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Programme structure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360363" y="2300288"/>
            <a:ext cx="4375150" cy="331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Students should expect a weekly commitment of 10 to 12 hours of online study, including chat room seminars, topic tasks and discussion forums, supported by eight to ten hours of private study.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360363" y="1800225"/>
            <a:ext cx="836930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Programme design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xfrm>
            <a:off x="360363" y="2538413"/>
            <a:ext cx="42116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 use an innovative approach 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online course design which includes specially designed interactive ‘learning objects’, podcasts and video clips from lectures and seminars given by leading teaching and research 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staff at the university.</a:t>
            </a:r>
          </a:p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Studying and reading is supported by extensive electronic resources from the university library. </a:t>
            </a:r>
          </a:p>
        </p:txBody>
      </p:sp>
      <p:pic>
        <p:nvPicPr>
          <p:cNvPr id="17412" name="Picture 3" descr="Programme 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25638"/>
            <a:ext cx="40862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3027363" y="1560513"/>
            <a:ext cx="594042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Content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s-E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3027363" y="2281238"/>
            <a:ext cx="59404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Each module: 12 topics; podcast introduction/overview from module leader; 36 learning objectives, additional podcasts and videos.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Study guide per topic.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Topic reading list.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Discussion task per topic (tutor-moderated </a:t>
            </a:r>
            <a:b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‘Topic talk’ forum).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Tutored chat sessions.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s-E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Module assignment.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3D808C3CAAAA4C9717CB59D8F7CA27" ma:contentTypeVersion="0" ma:contentTypeDescription="Create a new document." ma:contentTypeScope="" ma:versionID="2639a99577405c4e1d1af0be518beef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AF3A1CE-FED1-4050-9249-11F1714A7B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54A58A-425A-4FDB-9337-025B15B533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369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ＭＳ Ｐゴシック</vt:lpstr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Worksheet</vt:lpstr>
      <vt:lpstr>MA English Language Teaching: Online</vt:lpstr>
      <vt:lpstr>Overview</vt:lpstr>
      <vt:lpstr>MA English Language  Teaching: Online </vt:lpstr>
      <vt:lpstr>MA English Language Teaching: Online </vt:lpstr>
      <vt:lpstr>MA English Language Teaching: Online </vt:lpstr>
      <vt:lpstr>Programme structure</vt:lpstr>
      <vt:lpstr>Programme structure</vt:lpstr>
      <vt:lpstr>Programme design</vt:lpstr>
      <vt:lpstr>Content </vt:lpstr>
      <vt:lpstr>Learning design</vt:lpstr>
      <vt:lpstr>Programme and participant structure</vt:lpstr>
      <vt:lpstr>The learning environment</vt:lpstr>
      <vt:lpstr>The learning environment</vt:lpstr>
      <vt:lpstr>Example learning objects</vt:lpstr>
      <vt:lpstr>Student evaluation (academic) – 2010</vt:lpstr>
      <vt:lpstr>Student evaluation (academic) – 2010</vt:lpstr>
      <vt:lpstr>Student evaluation (technical aspects)</vt:lpstr>
      <vt:lpstr>University of Southampton</vt:lpstr>
      <vt:lpstr>University of Southampton</vt:lpstr>
    </vt:vector>
  </TitlesOfParts>
  <Company>British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Firstname Lastname</dc:creator>
  <cp:lastModifiedBy>Morales F.D.</cp:lastModifiedBy>
  <cp:revision>43</cp:revision>
  <cp:lastPrinted>2013-11-27T12:09:45Z</cp:lastPrinted>
  <dcterms:created xsi:type="dcterms:W3CDTF">2013-11-18T13:53:46Z</dcterms:created>
  <dcterms:modified xsi:type="dcterms:W3CDTF">2016-12-01T17:01:35Z</dcterms:modified>
</cp:coreProperties>
</file>